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DCD49"/>
    <a:srgbClr val="3FB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94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C3C54A-FA93-9A19-A602-9C8CF169E6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79CA9F5D-6D15-37A5-000A-201EEBDD4B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7348261-E2F8-3211-5511-22A7B4AC7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9EB99-5A36-43B2-9343-077524130B34}" type="datetimeFigureOut">
              <a:rPr lang="zh-TW" altLang="en-US" smtClean="0"/>
              <a:t>2024/6/20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6FBF02C-A773-F5D0-A2E9-7EFE4C321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BCF3798-7260-41E8-9FFD-EF6836362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7CFD-79FF-4EEE-92C1-3E44FA3FD1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299024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B74C80E-D634-C7D2-2840-A8F1B8892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E3E40245-21B1-A05D-9652-792BD48432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16E10E4-0AC7-02EC-5D6A-B1B5814652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9EB99-5A36-43B2-9343-077524130B34}" type="datetimeFigureOut">
              <a:rPr lang="zh-TW" altLang="en-US" smtClean="0"/>
              <a:t>2024/6/20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FB3E231-2220-8C06-FFB8-33D4196F88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B821D47-6E4A-8B88-42ED-DCE3C7587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7CFD-79FF-4EEE-92C1-3E44FA3FD1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596640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142568CA-ADF6-6AEE-0795-536E340FFD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FF17895-94ED-9F0D-0774-5AE5035F12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F2A9B1F-5D69-60A2-1B2C-4B28312CF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9EB99-5A36-43B2-9343-077524130B34}" type="datetimeFigureOut">
              <a:rPr lang="zh-TW" altLang="en-US" smtClean="0"/>
              <a:t>2024/6/20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E45176C-B7A4-05BE-D84D-D73C02244D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3746C29-30FC-A70C-D099-036846C0C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7CFD-79FF-4EEE-92C1-3E44FA3FD1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2562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E7AA620-D590-ADBF-3C04-A826DBF75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1AA6360-716E-73E0-CD9B-D248D028E9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697E460-F1BC-F287-C991-20D1BA01BB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9EB99-5A36-43B2-9343-077524130B34}" type="datetimeFigureOut">
              <a:rPr lang="zh-TW" altLang="en-US" smtClean="0"/>
              <a:t>2024/6/20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715961F-E4C5-7378-4331-36C84A2FE7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C7C26E6-63AC-7949-4EFE-AD824CC57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7CFD-79FF-4EEE-92C1-3E44FA3FD1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21649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1E15E61-A378-94BC-E45F-C13D04192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8305904-94BB-33D1-8250-FFBBF83D76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0964428-54F4-A7FF-BEF4-F347BDEDAC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9EB99-5A36-43B2-9343-077524130B34}" type="datetimeFigureOut">
              <a:rPr lang="zh-TW" altLang="en-US" smtClean="0"/>
              <a:t>2024/6/20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F5A8487-D3E3-DFC1-0DB7-3FAED8C79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9FBF39A-AC59-7678-CC40-CA2541823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7CFD-79FF-4EEE-92C1-3E44FA3FD1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140504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B634CCE-02D7-4FB2-3A49-E82E730A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4BC261B-E576-B09E-0697-FC88F56519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7906346-2C2F-59B7-A740-0C183F379C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8E62C1B-6B3B-E475-AFF9-8EB0AD5C5A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9EB99-5A36-43B2-9343-077524130B34}" type="datetimeFigureOut">
              <a:rPr lang="zh-TW" altLang="en-US" smtClean="0"/>
              <a:t>2024/6/20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7D9BFE3-61F6-97F6-3A62-5B93BA0BA3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5FF8ED9-F20C-60FC-E415-689E81101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7CFD-79FF-4EEE-92C1-3E44FA3FD1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74656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DE63FFC-3753-DACF-357C-BEB0D478AB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AAC51D4-97F2-3838-1B5F-9725A8E310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99CAECC-A4D5-057C-6C1E-D4AF29A516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7CB34724-A7BA-AD2C-D6FE-5E86988DF58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4D5F2091-E923-0448-4E46-2C4413C14A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638E40A9-081E-B223-1DD1-7F2A7DE57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9EB99-5A36-43B2-9343-077524130B34}" type="datetimeFigureOut">
              <a:rPr lang="zh-TW" altLang="en-US" smtClean="0"/>
              <a:t>2024/6/20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E634D25D-CEB1-7D24-1814-0F4D8FAC89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32D2D1F8-358E-4CA4-ECDD-38273C50F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7CFD-79FF-4EEE-92C1-3E44FA3FD1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31986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9EBA32F-6E28-3D90-C6F5-7E5C864D0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6ADD875-7482-E21A-FC58-17CDFEAD3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9EB99-5A36-43B2-9343-077524130B34}" type="datetimeFigureOut">
              <a:rPr lang="zh-TW" altLang="en-US" smtClean="0"/>
              <a:t>2024/6/20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428C21D9-D324-4D77-AC08-90983738C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38B0D4E-1CEF-88DE-4E19-EF04413DC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7CFD-79FF-4EEE-92C1-3E44FA3FD1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50860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987DD18E-DB87-82F6-9ABA-828A174499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9EB99-5A36-43B2-9343-077524130B34}" type="datetimeFigureOut">
              <a:rPr lang="zh-TW" altLang="en-US" smtClean="0"/>
              <a:t>2024/6/20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82EFADE3-47AB-493D-C7BE-CA992932F6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11B5A3A-29BF-8AEA-5DAF-4CA6FDE41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7CFD-79FF-4EEE-92C1-3E44FA3FD1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609515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90C23A2-1B9F-19AD-D5C7-55D8D9FE4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FE48524-253B-A0CA-EABB-392CEACFDA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77F117BF-FCA5-24F7-1A38-8B8E66BAB1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9E31661-E085-0EE2-5B06-1C365FA2AF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9EB99-5A36-43B2-9343-077524130B34}" type="datetimeFigureOut">
              <a:rPr lang="zh-TW" altLang="en-US" smtClean="0"/>
              <a:t>2024/6/20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090E038-9FD3-931E-2A5F-5017BD24FF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93045E9A-7AE7-B119-5242-E2691CCED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7CFD-79FF-4EEE-92C1-3E44FA3FD1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08060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D9C4A76-F8B3-C607-58A3-31CCEEA24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EC756D35-D2D4-959C-1786-0DDF42CCD5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1282A567-D306-8D2C-B949-CC7C067A27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0E8C5E5-1C3B-D5B5-22BF-F1BE5F330E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9EB99-5A36-43B2-9343-077524130B34}" type="datetimeFigureOut">
              <a:rPr lang="zh-TW" altLang="en-US" smtClean="0"/>
              <a:t>2024/6/20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2451FFA-FB38-C04F-1FFD-F84D1AF0B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6A15B6F-50F1-327D-4CB0-40C7461E6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7CFD-79FF-4EEE-92C1-3E44FA3FD1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178286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7B4DB78F-39E2-7AD1-75E9-4412DC7759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E045FD6-DC61-0877-D5AA-C7267CF98D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E5DDC1A-608E-7248-68EF-73ACF9D4CE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5F9EB99-5A36-43B2-9343-077524130B34}" type="datetimeFigureOut">
              <a:rPr lang="zh-TW" altLang="en-US" smtClean="0"/>
              <a:t>2024/6/20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AB2A38D-DB19-0FA2-7351-E86E80F0D0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281932E-D120-35CD-8BB8-39841E791F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FD27CFD-79FF-4EEE-92C1-3E44FA3FD1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0239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圖片 16" descr="一張含有 文字, 電腦, 電子產品, 室內 的圖片&#10;&#10;自動產生的描述">
            <a:extLst>
              <a:ext uri="{FF2B5EF4-FFF2-40B4-BE49-F238E27FC236}">
                <a16:creationId xmlns:a16="http://schemas.microsoft.com/office/drawing/2014/main" id="{3D6F36DE-E58F-5877-E9AD-5B60A4C293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5359" y="798320"/>
            <a:ext cx="2160000" cy="2160000"/>
          </a:xfrm>
          <a:prstGeom prst="rect">
            <a:avLst/>
          </a:prstGeom>
        </p:spPr>
      </p:pic>
      <p:sp>
        <p:nvSpPr>
          <p:cNvPr id="18" name="文字方塊 17">
            <a:extLst>
              <a:ext uri="{FF2B5EF4-FFF2-40B4-BE49-F238E27FC236}">
                <a16:creationId xmlns:a16="http://schemas.microsoft.com/office/drawing/2014/main" id="{A92A0761-0F7F-204B-9833-660750262C09}"/>
              </a:ext>
            </a:extLst>
          </p:cNvPr>
          <p:cNvSpPr txBox="1"/>
          <p:nvPr/>
        </p:nvSpPr>
        <p:spPr>
          <a:xfrm>
            <a:off x="1525344" y="3028890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文件報告自動化</a:t>
            </a:r>
          </a:p>
        </p:txBody>
      </p:sp>
      <p:pic>
        <p:nvPicPr>
          <p:cNvPr id="20" name="圖片 19" descr="一張含有 文字, 電子產品, 電腦, 電子裝置 的圖片&#10;&#10;自動產生的描述">
            <a:extLst>
              <a:ext uri="{FF2B5EF4-FFF2-40B4-BE49-F238E27FC236}">
                <a16:creationId xmlns:a16="http://schemas.microsoft.com/office/drawing/2014/main" id="{B19099ED-404B-5815-8DF0-439BC060B7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6000" y="798320"/>
            <a:ext cx="2160000" cy="2160000"/>
          </a:xfrm>
          <a:prstGeom prst="rect">
            <a:avLst/>
          </a:prstGeom>
        </p:spPr>
      </p:pic>
      <p:sp>
        <p:nvSpPr>
          <p:cNvPr id="21" name="文字方塊 20">
            <a:extLst>
              <a:ext uri="{FF2B5EF4-FFF2-40B4-BE49-F238E27FC236}">
                <a16:creationId xmlns:a16="http://schemas.microsoft.com/office/drawing/2014/main" id="{05846207-4115-CE4D-6997-6F98AE5296DC}"/>
              </a:ext>
            </a:extLst>
          </p:cNvPr>
          <p:cNvSpPr txBox="1"/>
          <p:nvPr/>
        </p:nvSpPr>
        <p:spPr>
          <a:xfrm>
            <a:off x="4977745" y="3026471"/>
            <a:ext cx="2236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表格數據應用情境</a:t>
            </a:r>
          </a:p>
        </p:txBody>
      </p:sp>
      <p:pic>
        <p:nvPicPr>
          <p:cNvPr id="23" name="圖片 22" descr="一張含有 文字, 人員, 傢俱, 室內 的圖片&#10;&#10;自動產生的描述">
            <a:extLst>
              <a:ext uri="{FF2B5EF4-FFF2-40B4-BE49-F238E27FC236}">
                <a16:creationId xmlns:a16="http://schemas.microsoft.com/office/drawing/2014/main" id="{74F054A3-9F89-E852-54AA-FBE9144F8B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6641" y="798320"/>
            <a:ext cx="2160000" cy="2160000"/>
          </a:xfrm>
          <a:prstGeom prst="rect">
            <a:avLst/>
          </a:prstGeom>
        </p:spPr>
      </p:pic>
      <p:sp>
        <p:nvSpPr>
          <p:cNvPr id="24" name="文字方塊 23">
            <a:extLst>
              <a:ext uri="{FF2B5EF4-FFF2-40B4-BE49-F238E27FC236}">
                <a16:creationId xmlns:a16="http://schemas.microsoft.com/office/drawing/2014/main" id="{87C90CA2-A155-BF00-7DB2-187C390472E9}"/>
              </a:ext>
            </a:extLst>
          </p:cNvPr>
          <p:cNvSpPr txBox="1"/>
          <p:nvPr/>
        </p:nvSpPr>
        <p:spPr>
          <a:xfrm>
            <a:off x="8686631" y="3026471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會議流程智能化</a:t>
            </a:r>
          </a:p>
        </p:txBody>
      </p:sp>
      <p:pic>
        <p:nvPicPr>
          <p:cNvPr id="26" name="圖片 25" descr="一張含有 文字, 卡通, 螢幕擷取畫面, 藍色 的圖片&#10;&#10;自動產生的描述">
            <a:extLst>
              <a:ext uri="{FF2B5EF4-FFF2-40B4-BE49-F238E27FC236}">
                <a16:creationId xmlns:a16="http://schemas.microsoft.com/office/drawing/2014/main" id="{F9977299-AA91-6381-3037-5B659970811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5358" y="3683726"/>
            <a:ext cx="2160000" cy="2160000"/>
          </a:xfrm>
          <a:prstGeom prst="rect">
            <a:avLst/>
          </a:prstGeom>
        </p:spPr>
      </p:pic>
      <p:sp>
        <p:nvSpPr>
          <p:cNvPr id="27" name="文字方塊 26">
            <a:extLst>
              <a:ext uri="{FF2B5EF4-FFF2-40B4-BE49-F238E27FC236}">
                <a16:creationId xmlns:a16="http://schemas.microsoft.com/office/drawing/2014/main" id="{C5A7CBE1-72CE-6C98-00C4-6219271413A2}"/>
              </a:ext>
            </a:extLst>
          </p:cNvPr>
          <p:cNvSpPr txBox="1"/>
          <p:nvPr/>
        </p:nvSpPr>
        <p:spPr>
          <a:xfrm>
            <a:off x="1525346" y="5898397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自定義虛擬助理</a:t>
            </a:r>
          </a:p>
        </p:txBody>
      </p:sp>
      <p:pic>
        <p:nvPicPr>
          <p:cNvPr id="29" name="圖片 28" descr="一張含有 文字, 傢俱, 資料表, 電腦 的圖片&#10;&#10;自動產生的描述">
            <a:extLst>
              <a:ext uri="{FF2B5EF4-FFF2-40B4-BE49-F238E27FC236}">
                <a16:creationId xmlns:a16="http://schemas.microsoft.com/office/drawing/2014/main" id="{72FF1E16-D200-EB5D-6E87-31C84836C71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6000" y="3683726"/>
            <a:ext cx="2160000" cy="2160000"/>
          </a:xfrm>
          <a:prstGeom prst="rect">
            <a:avLst/>
          </a:prstGeom>
        </p:spPr>
      </p:pic>
      <p:sp>
        <p:nvSpPr>
          <p:cNvPr id="30" name="文字方塊 29">
            <a:extLst>
              <a:ext uri="{FF2B5EF4-FFF2-40B4-BE49-F238E27FC236}">
                <a16:creationId xmlns:a16="http://schemas.microsoft.com/office/drawing/2014/main" id="{7FDC6113-8ED7-EEB7-68C1-F3EB02670475}"/>
              </a:ext>
            </a:extLst>
          </p:cNvPr>
          <p:cNvSpPr txBox="1"/>
          <p:nvPr/>
        </p:nvSpPr>
        <p:spPr>
          <a:xfrm>
            <a:off x="5105988" y="5898397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合規評估與分析</a:t>
            </a:r>
          </a:p>
        </p:txBody>
      </p:sp>
      <p:pic>
        <p:nvPicPr>
          <p:cNvPr id="32" name="圖片 31" descr="一張含有 文字, 服裝, 綠色, 群組 的圖片&#10;&#10;自動產生的描述">
            <a:extLst>
              <a:ext uri="{FF2B5EF4-FFF2-40B4-BE49-F238E27FC236}">
                <a16:creationId xmlns:a16="http://schemas.microsoft.com/office/drawing/2014/main" id="{6749FCB4-92D9-8762-35E4-1370EA1B2E8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6641" y="3683726"/>
            <a:ext cx="2160000" cy="2160000"/>
          </a:xfrm>
          <a:prstGeom prst="rect">
            <a:avLst/>
          </a:prstGeom>
        </p:spPr>
      </p:pic>
      <p:sp>
        <p:nvSpPr>
          <p:cNvPr id="33" name="文字方塊 32">
            <a:extLst>
              <a:ext uri="{FF2B5EF4-FFF2-40B4-BE49-F238E27FC236}">
                <a16:creationId xmlns:a16="http://schemas.microsoft.com/office/drawing/2014/main" id="{76D8E7B8-FB19-2354-ACD0-5BF795DB1CE4}"/>
              </a:ext>
            </a:extLst>
          </p:cNvPr>
          <p:cNvSpPr txBox="1"/>
          <p:nvPr/>
        </p:nvSpPr>
        <p:spPr>
          <a:xfrm>
            <a:off x="8472626" y="5898397"/>
            <a:ext cx="24080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ESG </a:t>
            </a: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與 </a:t>
            </a:r>
            <a:r>
              <a:rPr lang="en-US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AI </a:t>
            </a: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整合討論</a:t>
            </a:r>
          </a:p>
        </p:txBody>
      </p:sp>
    </p:spTree>
    <p:extLst>
      <p:ext uri="{BB962C8B-B14F-4D97-AF65-F5344CB8AC3E}">
        <p14:creationId xmlns:p14="http://schemas.microsoft.com/office/powerpoint/2010/main" val="24781448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98C77414-033F-5FF1-6261-4F55102CE209}"/>
              </a:ext>
            </a:extLst>
          </p:cNvPr>
          <p:cNvSpPr txBox="1"/>
          <p:nvPr/>
        </p:nvSpPr>
        <p:spPr>
          <a:xfrm>
            <a:off x="0" y="699462"/>
            <a:ext cx="12192000" cy="523220"/>
          </a:xfrm>
          <a:prstGeom prst="rect">
            <a:avLst/>
          </a:prstGeom>
          <a:gradFill>
            <a:gsLst>
              <a:gs pos="50000">
                <a:schemeClr val="bg1"/>
              </a:gs>
              <a:gs pos="0">
                <a:srgbClr val="3FB0F0"/>
              </a:gs>
              <a:gs pos="100000">
                <a:srgbClr val="8DCD49"/>
              </a:gs>
            </a:gsLst>
            <a:lin ang="0" scaled="0"/>
          </a:gradFill>
        </p:spPr>
        <p:txBody>
          <a:bodyPr wrap="square">
            <a:spAutoFit/>
          </a:bodyPr>
          <a:lstStyle/>
          <a:p>
            <a:pPr algn="ctr"/>
            <a:r>
              <a:rPr lang="zh-TW" altLang="en-US" sz="2800" b="1" i="0" dirty="0">
                <a:solidFill>
                  <a:srgbClr val="333333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第一周（</a:t>
            </a:r>
            <a:r>
              <a:rPr lang="en-US" altLang="zh-TW" sz="2800" b="1" i="0" dirty="0">
                <a:solidFill>
                  <a:srgbClr val="333333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07/27</a:t>
            </a:r>
            <a:r>
              <a:rPr lang="zh-TW" altLang="en-US" sz="2800" b="1" i="0" dirty="0">
                <a:solidFill>
                  <a:srgbClr val="333333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）：          生成式 </a:t>
            </a:r>
            <a:r>
              <a:rPr lang="en-US" altLang="zh-TW" sz="2800" b="1" i="0" dirty="0">
                <a:solidFill>
                  <a:srgbClr val="333333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AI </a:t>
            </a:r>
            <a:r>
              <a:rPr lang="zh-TW" altLang="en-US" sz="2800" b="1" i="0" dirty="0">
                <a:solidFill>
                  <a:srgbClr val="333333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概述與關鍵字技巧</a:t>
            </a:r>
            <a:endParaRPr lang="zh-TW" altLang="en-US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F07A3A20-7710-373C-6F9D-8FCBDD343491}"/>
              </a:ext>
            </a:extLst>
          </p:cNvPr>
          <p:cNvSpPr txBox="1"/>
          <p:nvPr/>
        </p:nvSpPr>
        <p:spPr>
          <a:xfrm>
            <a:off x="0" y="2293131"/>
            <a:ext cx="12192000" cy="523220"/>
          </a:xfrm>
          <a:prstGeom prst="rect">
            <a:avLst/>
          </a:prstGeom>
          <a:gradFill>
            <a:gsLst>
              <a:gs pos="50000">
                <a:schemeClr val="bg1"/>
              </a:gs>
              <a:gs pos="0">
                <a:srgbClr val="3FB0F0"/>
              </a:gs>
              <a:gs pos="100000">
                <a:srgbClr val="8DCD49"/>
              </a:gs>
            </a:gsLst>
            <a:lin ang="0" scaled="0"/>
          </a:gradFill>
        </p:spPr>
        <p:txBody>
          <a:bodyPr wrap="square">
            <a:spAutoFit/>
          </a:bodyPr>
          <a:lstStyle/>
          <a:p>
            <a:pPr algn="ctr"/>
            <a:r>
              <a:rPr lang="zh-TW" altLang="en-US" sz="2800" b="1" i="0" dirty="0">
                <a:solidFill>
                  <a:srgbClr val="333333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第二周（</a:t>
            </a:r>
            <a:r>
              <a:rPr lang="en-US" altLang="zh-TW" sz="2800" b="1" i="0" dirty="0">
                <a:solidFill>
                  <a:srgbClr val="333333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08/03</a:t>
            </a:r>
            <a:r>
              <a:rPr lang="zh-TW" altLang="en-US" sz="2800" b="1" i="0" dirty="0">
                <a:solidFill>
                  <a:srgbClr val="333333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）：          文字生成式 </a:t>
            </a:r>
            <a:r>
              <a:rPr lang="en-US" altLang="zh-TW" sz="2800" b="1" i="0" dirty="0">
                <a:solidFill>
                  <a:srgbClr val="333333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AI </a:t>
            </a:r>
            <a:r>
              <a:rPr lang="zh-TW" altLang="en-US" sz="2800" b="1" i="0" dirty="0">
                <a:solidFill>
                  <a:srgbClr val="333333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工具進階應用</a:t>
            </a:r>
            <a:endParaRPr lang="zh-TW" altLang="en-US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6A4D7DEC-9E60-6F2A-4D77-CA999BD209C4}"/>
              </a:ext>
            </a:extLst>
          </p:cNvPr>
          <p:cNvSpPr txBox="1"/>
          <p:nvPr/>
        </p:nvSpPr>
        <p:spPr>
          <a:xfrm>
            <a:off x="0" y="3780040"/>
            <a:ext cx="12192000" cy="523220"/>
          </a:xfrm>
          <a:prstGeom prst="rect">
            <a:avLst/>
          </a:prstGeom>
          <a:gradFill>
            <a:gsLst>
              <a:gs pos="50000">
                <a:schemeClr val="bg1"/>
              </a:gs>
              <a:gs pos="0">
                <a:srgbClr val="3FB0F0"/>
              </a:gs>
              <a:gs pos="100000">
                <a:srgbClr val="8DCD49"/>
              </a:gs>
            </a:gsLst>
            <a:lin ang="0" scaled="0"/>
          </a:gradFill>
        </p:spPr>
        <p:txBody>
          <a:bodyPr wrap="square">
            <a:spAutoFit/>
          </a:bodyPr>
          <a:lstStyle/>
          <a:p>
            <a:pPr algn="ctr"/>
            <a:r>
              <a:rPr lang="zh-TW" altLang="en-US" sz="2800" b="1" i="0" dirty="0">
                <a:solidFill>
                  <a:srgbClr val="333333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第</a:t>
            </a:r>
            <a:r>
              <a:rPr lang="zh-TW" altLang="en-US" sz="2800" b="1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三</a:t>
            </a:r>
            <a:r>
              <a:rPr lang="zh-TW" altLang="en-US" sz="2800" b="1" i="0" dirty="0">
                <a:solidFill>
                  <a:srgbClr val="333333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周（</a:t>
            </a:r>
            <a:r>
              <a:rPr lang="en-US" altLang="zh-TW" sz="2800" b="1" i="0" dirty="0">
                <a:solidFill>
                  <a:srgbClr val="333333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08/10</a:t>
            </a:r>
            <a:r>
              <a:rPr lang="zh-TW" altLang="en-US" sz="2800" b="1" i="0" dirty="0">
                <a:solidFill>
                  <a:srgbClr val="333333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）：  客製化會議紀錄與自制 </a:t>
            </a:r>
            <a:r>
              <a:rPr lang="en-US" altLang="zh-TW" sz="2800" b="1" i="0" dirty="0">
                <a:solidFill>
                  <a:srgbClr val="333333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AI Agent</a:t>
            </a:r>
            <a:endParaRPr lang="zh-TW" altLang="en-US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04950868-22BA-FE84-DF42-0EDE775CC099}"/>
              </a:ext>
            </a:extLst>
          </p:cNvPr>
          <p:cNvSpPr txBox="1"/>
          <p:nvPr/>
        </p:nvSpPr>
        <p:spPr>
          <a:xfrm>
            <a:off x="0" y="5173412"/>
            <a:ext cx="12192000" cy="523220"/>
          </a:xfrm>
          <a:prstGeom prst="rect">
            <a:avLst/>
          </a:prstGeom>
          <a:gradFill>
            <a:gsLst>
              <a:gs pos="50000">
                <a:schemeClr val="bg1"/>
              </a:gs>
              <a:gs pos="0">
                <a:srgbClr val="3FB0F0"/>
              </a:gs>
              <a:gs pos="100000">
                <a:srgbClr val="8DCD49"/>
              </a:gs>
            </a:gsLst>
            <a:lin ang="0" scaled="0"/>
          </a:gradFill>
        </p:spPr>
        <p:txBody>
          <a:bodyPr wrap="square">
            <a:spAutoFit/>
          </a:bodyPr>
          <a:lstStyle/>
          <a:p>
            <a:pPr algn="ctr"/>
            <a:r>
              <a:rPr lang="zh-TW" altLang="en-US" sz="2800" b="1" i="0" dirty="0">
                <a:solidFill>
                  <a:srgbClr val="333333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第四周（</a:t>
            </a:r>
            <a:r>
              <a:rPr lang="en-US" altLang="zh-TW" sz="2800" b="1" i="0" dirty="0">
                <a:solidFill>
                  <a:srgbClr val="333333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08/10</a:t>
            </a:r>
            <a:r>
              <a:rPr lang="zh-TW" altLang="en-US" sz="2800" b="1" i="0">
                <a:solidFill>
                  <a:srgbClr val="333333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）：                        </a:t>
            </a:r>
            <a:r>
              <a:rPr lang="zh-TW" altLang="en-US" sz="2800" b="1" i="0" dirty="0">
                <a:solidFill>
                  <a:srgbClr val="333333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合規討論與專題報告</a:t>
            </a:r>
            <a:endParaRPr lang="zh-TW" altLang="en-US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026149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75</Words>
  <Application>Microsoft Office PowerPoint</Application>
  <PresentationFormat>寬螢幕</PresentationFormat>
  <Paragraphs>10</Paragraphs>
  <Slides>2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</vt:i4>
      </vt:variant>
    </vt:vector>
  </HeadingPairs>
  <TitlesOfParts>
    <vt:vector size="7" baseType="lpstr">
      <vt:lpstr>微軟正黑體</vt:lpstr>
      <vt:lpstr>Aptos</vt:lpstr>
      <vt:lpstr>Aptos Display</vt:lpstr>
      <vt:lpstr>Arial</vt:lpstr>
      <vt:lpstr>Office 佈景主題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Chung Chia Cheng</dc:creator>
  <cp:lastModifiedBy>Chung Chia Cheng</cp:lastModifiedBy>
  <cp:revision>3</cp:revision>
  <dcterms:created xsi:type="dcterms:W3CDTF">2024-06-20T03:52:11Z</dcterms:created>
  <dcterms:modified xsi:type="dcterms:W3CDTF">2024-06-20T04:32:07Z</dcterms:modified>
</cp:coreProperties>
</file>

<file path=docProps/thumbnail.jpeg>
</file>